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311" r:id="rId50"/>
    <p:sldId id="312" r:id="rId51"/>
    <p:sldId id="314" r:id="rId52"/>
    <p:sldId id="313" r:id="rId53"/>
    <p:sldId id="299" r:id="rId54"/>
    <p:sldId id="315" r:id="rId55"/>
    <p:sldId id="316" r:id="rId56"/>
    <p:sldId id="317" r:id="rId57"/>
    <p:sldId id="318" r:id="rId58"/>
    <p:sldId id="31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311"/>
            <p14:sldId id="312"/>
            <p14:sldId id="314"/>
            <p14:sldId id="313"/>
            <p14:sldId id="299"/>
            <p14:sldId id="315"/>
          </p14:sldIdLst>
        </p14:section>
        <p14:section name="Week 6" id="{702365E9-79BE-47EE-BCF6-0D0C207EB1BA}">
          <p14:sldIdLst>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222" dt="2020-07-14T16:52:28.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9" autoAdjust="0"/>
    <p:restoredTop sz="94660"/>
  </p:normalViewPr>
  <p:slideViewPr>
    <p:cSldViewPr snapToGrid="0">
      <p:cViewPr varScale="1">
        <p:scale>
          <a:sx n="72" d="100"/>
          <a:sy n="72" d="100"/>
        </p:scale>
        <p:origin x="4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14T16:52:44.079" v="16138" actId="478"/>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6-16T16:48:19.965" v="2165" actId="1076"/>
        <pc:sldMkLst>
          <pc:docMk/>
          <pc:sldMk cId="729837845" sldId="272"/>
        </pc:sldMkLst>
        <pc:spChg chg="mod">
          <ac:chgData name="Annanay Kapila" userId="333c25d8f56949d8" providerId="LiveId" clId="{40A5659F-09DE-4485-9DDA-1A4205ADF249}" dt="2020-06-16T16:44:29.779" v="1867"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addSp modSp new mod ord">
        <pc:chgData name="Annanay Kapila" userId="333c25d8f56949d8" providerId="LiveId" clId="{40A5659F-09DE-4485-9DDA-1A4205ADF249}" dt="2020-07-10T14:07:10.166" v="14469"/>
        <pc:sldMkLst>
          <pc:docMk/>
          <pc:sldMk cId="2569606628" sldId="299"/>
        </pc:sldMkLst>
        <pc:spChg chg="mod">
          <ac:chgData name="Annanay Kapila" userId="333c25d8f56949d8" providerId="LiveId" clId="{40A5659F-09DE-4485-9DDA-1A4205ADF249}" dt="2020-07-10T13:15:07.954" v="14357" actId="20577"/>
          <ac:spMkLst>
            <pc:docMk/>
            <pc:sldMk cId="2569606628" sldId="299"/>
            <ac:spMk id="2" creationId="{2CB3B79B-DA7A-4D2D-B103-1A45EFEE2A8B}"/>
          </ac:spMkLst>
        </pc:spChg>
        <pc:spChg chg="mod">
          <ac:chgData name="Annanay Kapila" userId="333c25d8f56949d8" providerId="LiveId" clId="{40A5659F-09DE-4485-9DDA-1A4205ADF249}" dt="2020-07-10T10:43:43.598" v="14154" actId="20577"/>
          <ac:spMkLst>
            <pc:docMk/>
            <pc:sldMk cId="2569606628" sldId="299"/>
            <ac:spMk id="3" creationId="{B56F3944-EFB8-4DA7-8DEA-AC9C5764B148}"/>
          </ac:spMkLst>
        </pc:spChg>
        <pc:picChg chg="add mod">
          <ac:chgData name="Annanay Kapila" userId="333c25d8f56949d8" providerId="LiveId" clId="{40A5659F-09DE-4485-9DDA-1A4205ADF249}" dt="2020-07-10T10:43:01.178" v="14090" actId="1076"/>
          <ac:picMkLst>
            <pc:docMk/>
            <pc:sldMk cId="2569606628" sldId="299"/>
            <ac:picMk id="4" creationId="{695C7D9B-E7A3-4DCE-A258-DB430914E425}"/>
          </ac:picMkLst>
        </pc:picChg>
        <pc:picChg chg="add mod">
          <ac:chgData name="Annanay Kapila" userId="333c25d8f56949d8" providerId="LiveId" clId="{40A5659F-09DE-4485-9DDA-1A4205ADF249}" dt="2020-07-10T10:42:59.866" v="14089" actId="14100"/>
          <ac:picMkLst>
            <pc:docMk/>
            <pc:sldMk cId="2569606628" sldId="299"/>
            <ac:picMk id="5" creationId="{DFEDEFD3-1409-4D0F-93EE-2186D036C57B}"/>
          </ac:picMkLst>
        </pc:pic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sldChg chg="addSp delSp modSp new mod">
        <pc:chgData name="Annanay Kapila" userId="333c25d8f56949d8" providerId="LiveId" clId="{40A5659F-09DE-4485-9DDA-1A4205ADF249}" dt="2020-07-10T14:07:39.150" v="14516" actId="20577"/>
        <pc:sldMkLst>
          <pc:docMk/>
          <pc:sldMk cId="438918650" sldId="311"/>
        </pc:sldMkLst>
        <pc:spChg chg="mod">
          <ac:chgData name="Annanay Kapila" userId="333c25d8f56949d8" providerId="LiveId" clId="{40A5659F-09DE-4485-9DDA-1A4205ADF249}" dt="2020-07-10T14:07:39.150" v="14516" actId="20577"/>
          <ac:spMkLst>
            <pc:docMk/>
            <pc:sldMk cId="438918650" sldId="311"/>
            <ac:spMk id="2" creationId="{0A0261A3-2694-40AF-92AB-9259EBE62BFC}"/>
          </ac:spMkLst>
        </pc:spChg>
        <pc:spChg chg="mod">
          <ac:chgData name="Annanay Kapila" userId="333c25d8f56949d8" providerId="LiveId" clId="{40A5659F-09DE-4485-9DDA-1A4205ADF249}" dt="2020-07-10T12:50:31.560" v="14242" actId="20577"/>
          <ac:spMkLst>
            <pc:docMk/>
            <pc:sldMk cId="438918650" sldId="311"/>
            <ac:spMk id="3" creationId="{9F253824-07BB-4F2E-95FC-66B1FAEE6A79}"/>
          </ac:spMkLst>
        </pc:spChg>
        <pc:picChg chg="add mod">
          <ac:chgData name="Annanay Kapila" userId="333c25d8f56949d8" providerId="LiveId" clId="{40A5659F-09DE-4485-9DDA-1A4205ADF249}" dt="2020-07-10T12:50:34.085" v="14243" actId="14100"/>
          <ac:picMkLst>
            <pc:docMk/>
            <pc:sldMk cId="438918650" sldId="311"/>
            <ac:picMk id="4" creationId="{9BDA000F-7229-4015-B9C8-6F17FD13D95E}"/>
          </ac:picMkLst>
        </pc:picChg>
        <pc:picChg chg="add del">
          <ac:chgData name="Annanay Kapila" userId="333c25d8f56949d8" providerId="LiveId" clId="{40A5659F-09DE-4485-9DDA-1A4205ADF249}" dt="2020-07-10T12:46:34.909" v="14161" actId="478"/>
          <ac:picMkLst>
            <pc:docMk/>
            <pc:sldMk cId="438918650" sldId="311"/>
            <ac:picMk id="5" creationId="{8B050ABD-BF7D-4CEA-A51A-523B0CE137AF}"/>
          </ac:picMkLst>
        </pc:picChg>
        <pc:picChg chg="add mod">
          <ac:chgData name="Annanay Kapila" userId="333c25d8f56949d8" providerId="LiveId" clId="{40A5659F-09DE-4485-9DDA-1A4205ADF249}" dt="2020-07-10T12:50:20.207" v="14201" actId="1076"/>
          <ac:picMkLst>
            <pc:docMk/>
            <pc:sldMk cId="438918650" sldId="311"/>
            <ac:picMk id="6" creationId="{C3D6496C-DAFC-4342-8C1C-84BE4A5C708F}"/>
          </ac:picMkLst>
        </pc:picChg>
      </pc:sldChg>
      <pc:sldChg chg="addSp delSp modSp new mod">
        <pc:chgData name="Annanay Kapila" userId="333c25d8f56949d8" providerId="LiveId" clId="{40A5659F-09DE-4485-9DDA-1A4205ADF249}" dt="2020-07-10T14:04:12.910" v="14460" actId="14100"/>
        <pc:sldMkLst>
          <pc:docMk/>
          <pc:sldMk cId="909109040" sldId="312"/>
        </pc:sldMkLst>
        <pc:spChg chg="mod">
          <ac:chgData name="Annanay Kapila" userId="333c25d8f56949d8" providerId="LiveId" clId="{40A5659F-09DE-4485-9DDA-1A4205ADF249}" dt="2020-07-10T14:02:22.131" v="14447" actId="20577"/>
          <ac:spMkLst>
            <pc:docMk/>
            <pc:sldMk cId="909109040" sldId="312"/>
            <ac:spMk id="3" creationId="{BEFBF55D-6BC8-41BA-8C3E-F0C58A272ECB}"/>
          </ac:spMkLst>
        </pc:spChg>
        <pc:picChg chg="add del mod">
          <ac:chgData name="Annanay Kapila" userId="333c25d8f56949d8" providerId="LiveId" clId="{40A5659F-09DE-4485-9DDA-1A4205ADF249}" dt="2020-07-10T12:56:34.406" v="14251" actId="478"/>
          <ac:picMkLst>
            <pc:docMk/>
            <pc:sldMk cId="909109040" sldId="312"/>
            <ac:picMk id="4" creationId="{B8A63731-D155-4D7E-9815-AEDF1BD8696F}"/>
          </ac:picMkLst>
        </pc:picChg>
        <pc:picChg chg="add del mod">
          <ac:chgData name="Annanay Kapila" userId="333c25d8f56949d8" providerId="LiveId" clId="{40A5659F-09DE-4485-9DDA-1A4205ADF249}" dt="2020-07-10T14:02:23.979" v="14448" actId="478"/>
          <ac:picMkLst>
            <pc:docMk/>
            <pc:sldMk cId="909109040" sldId="312"/>
            <ac:picMk id="5" creationId="{ABDF19B7-3880-46F6-938A-15E79A82E41E}"/>
          </ac:picMkLst>
        </pc:picChg>
        <pc:picChg chg="add del mod">
          <ac:chgData name="Annanay Kapila" userId="333c25d8f56949d8" providerId="LiveId" clId="{40A5659F-09DE-4485-9DDA-1A4205ADF249}" dt="2020-07-10T14:02:00.468" v="14404" actId="478"/>
          <ac:picMkLst>
            <pc:docMk/>
            <pc:sldMk cId="909109040" sldId="312"/>
            <ac:picMk id="6" creationId="{96180E00-69E9-4DE9-9DF2-479672CE7452}"/>
          </ac:picMkLst>
        </pc:picChg>
        <pc:picChg chg="add mod">
          <ac:chgData name="Annanay Kapila" userId="333c25d8f56949d8" providerId="LiveId" clId="{40A5659F-09DE-4485-9DDA-1A4205ADF249}" dt="2020-07-10T14:02:28.797" v="14450" actId="1076"/>
          <ac:picMkLst>
            <pc:docMk/>
            <pc:sldMk cId="909109040" sldId="312"/>
            <ac:picMk id="7" creationId="{EBC350EB-644A-4F78-9309-ABDCE7BBA5C6}"/>
          </ac:picMkLst>
        </pc:picChg>
        <pc:picChg chg="add mod">
          <ac:chgData name="Annanay Kapila" userId="333c25d8f56949d8" providerId="LiveId" clId="{40A5659F-09DE-4485-9DDA-1A4205ADF249}" dt="2020-07-10T14:04:08.742" v="14458" actId="1076"/>
          <ac:picMkLst>
            <pc:docMk/>
            <pc:sldMk cId="909109040" sldId="312"/>
            <ac:picMk id="8" creationId="{7D89DD92-A660-4D46-9F22-B65E6642D0FE}"/>
          </ac:picMkLst>
        </pc:picChg>
        <pc:picChg chg="add mod">
          <ac:chgData name="Annanay Kapila" userId="333c25d8f56949d8" providerId="LiveId" clId="{40A5659F-09DE-4485-9DDA-1A4205ADF249}" dt="2020-07-10T14:04:12.910" v="14460" actId="14100"/>
          <ac:picMkLst>
            <pc:docMk/>
            <pc:sldMk cId="909109040" sldId="312"/>
            <ac:picMk id="9" creationId="{17E57E2B-1A67-4EF6-AABD-3631B829AE79}"/>
          </ac:picMkLst>
        </pc:picChg>
      </pc:sldChg>
      <pc:sldChg chg="addSp modSp new mod">
        <pc:chgData name="Annanay Kapila" userId="333c25d8f56949d8" providerId="LiveId" clId="{40A5659F-09DE-4485-9DDA-1A4205ADF249}" dt="2020-07-10T15:27:18.408" v="14520" actId="1076"/>
        <pc:sldMkLst>
          <pc:docMk/>
          <pc:sldMk cId="1804967735" sldId="313"/>
        </pc:sldMkLst>
        <pc:spChg chg="mod">
          <ac:chgData name="Annanay Kapila" userId="333c25d8f56949d8" providerId="LiveId" clId="{40A5659F-09DE-4485-9DDA-1A4205ADF249}" dt="2020-07-10T13:08:47.422" v="14306" actId="20577"/>
          <ac:spMkLst>
            <pc:docMk/>
            <pc:sldMk cId="1804967735" sldId="313"/>
            <ac:spMk id="3" creationId="{38BF3559-9C57-451A-BDA5-DB812E3F297A}"/>
          </ac:spMkLst>
        </pc:spChg>
        <pc:picChg chg="add mod">
          <ac:chgData name="Annanay Kapila" userId="333c25d8f56949d8" providerId="LiveId" clId="{40A5659F-09DE-4485-9DDA-1A4205ADF249}" dt="2020-07-10T13:09:03.262" v="14313" actId="1076"/>
          <ac:picMkLst>
            <pc:docMk/>
            <pc:sldMk cId="1804967735" sldId="313"/>
            <ac:picMk id="4" creationId="{409DF75F-F0E2-465E-BB2C-40DFDE29289C}"/>
          </ac:picMkLst>
        </pc:picChg>
        <pc:picChg chg="add mod">
          <ac:chgData name="Annanay Kapila" userId="333c25d8f56949d8" providerId="LiveId" clId="{40A5659F-09DE-4485-9DDA-1A4205ADF249}" dt="2020-07-10T15:27:18.408" v="14520" actId="1076"/>
          <ac:picMkLst>
            <pc:docMk/>
            <pc:sldMk cId="1804967735" sldId="313"/>
            <ac:picMk id="5" creationId="{7E048FDB-42D8-490F-BF7E-B73CF9C42BD1}"/>
          </ac:picMkLst>
        </pc:picChg>
      </pc:sldChg>
      <pc:sldChg chg="addSp modSp new mod">
        <pc:chgData name="Annanay Kapila" userId="333c25d8f56949d8" providerId="LiveId" clId="{40A5659F-09DE-4485-9DDA-1A4205ADF249}" dt="2020-07-10T15:27:15.138" v="14519" actId="14100"/>
        <pc:sldMkLst>
          <pc:docMk/>
          <pc:sldMk cId="1196893724" sldId="314"/>
        </pc:sldMkLst>
        <pc:picChg chg="add mod">
          <ac:chgData name="Annanay Kapila" userId="333c25d8f56949d8" providerId="LiveId" clId="{40A5659F-09DE-4485-9DDA-1A4205ADF249}" dt="2020-07-10T15:27:15.138" v="14519" actId="14100"/>
          <ac:picMkLst>
            <pc:docMk/>
            <pc:sldMk cId="1196893724" sldId="314"/>
            <ac:picMk id="4" creationId="{3DCA244C-B276-401B-8FFD-A8BD9AC2C4B9}"/>
          </ac:picMkLst>
        </pc:picChg>
      </pc:sldChg>
      <pc:sldChg chg="addSp delSp modSp new mod ord">
        <pc:chgData name="Annanay Kapila" userId="333c25d8f56949d8" providerId="LiveId" clId="{40A5659F-09DE-4485-9DDA-1A4205ADF249}" dt="2020-07-13T23:35:37.654" v="14538"/>
        <pc:sldMkLst>
          <pc:docMk/>
          <pc:sldMk cId="1825492002" sldId="315"/>
        </pc:sldMkLst>
        <pc:spChg chg="mod">
          <ac:chgData name="Annanay Kapila" userId="333c25d8f56949d8" providerId="LiveId" clId="{40A5659F-09DE-4485-9DDA-1A4205ADF249}" dt="2020-07-10T15:30:47.609" v="14528" actId="20577"/>
          <ac:spMkLst>
            <pc:docMk/>
            <pc:sldMk cId="1825492002" sldId="315"/>
            <ac:spMk id="2" creationId="{093949AA-A6F1-404E-BE69-5E13030D533B}"/>
          </ac:spMkLst>
        </pc:spChg>
        <pc:picChg chg="add del mod">
          <ac:chgData name="Annanay Kapila" userId="333c25d8f56949d8" providerId="LiveId" clId="{40A5659F-09DE-4485-9DDA-1A4205ADF249}" dt="2020-07-10T15:35:30.904" v="14529" actId="478"/>
          <ac:picMkLst>
            <pc:docMk/>
            <pc:sldMk cId="1825492002" sldId="315"/>
            <ac:picMk id="4" creationId="{F59626B9-CD60-4B79-98A0-D17FC092990A}"/>
          </ac:picMkLst>
        </pc:picChg>
        <pc:picChg chg="add mod">
          <ac:chgData name="Annanay Kapila" userId="333c25d8f56949d8" providerId="LiveId" clId="{40A5659F-09DE-4485-9DDA-1A4205ADF249}" dt="2020-07-10T15:36:05.447" v="14533" actId="1076"/>
          <ac:picMkLst>
            <pc:docMk/>
            <pc:sldMk cId="1825492002" sldId="315"/>
            <ac:picMk id="5" creationId="{64425FF4-9FBA-42FE-B082-D27FD524DFB8}"/>
          </ac:picMkLst>
        </pc:picChg>
      </pc:sldChg>
      <pc:sldChg chg="addSp delSp modSp new mod ord">
        <pc:chgData name="Annanay Kapila" userId="333c25d8f56949d8" providerId="LiveId" clId="{40A5659F-09DE-4485-9DDA-1A4205ADF249}" dt="2020-07-14T15:37:49.386" v="15370" actId="1076"/>
        <pc:sldMkLst>
          <pc:docMk/>
          <pc:sldMk cId="942924581" sldId="316"/>
        </pc:sldMkLst>
        <pc:spChg chg="mod">
          <ac:chgData name="Annanay Kapila" userId="333c25d8f56949d8" providerId="LiveId" clId="{40A5659F-09DE-4485-9DDA-1A4205ADF249}" dt="2020-07-14T00:29:42.475" v="14572" actId="20577"/>
          <ac:spMkLst>
            <pc:docMk/>
            <pc:sldMk cId="942924581" sldId="316"/>
            <ac:spMk id="2" creationId="{9074A50A-3A84-4C3C-8E2B-DF8680CB7BB5}"/>
          </ac:spMkLst>
        </pc:spChg>
        <pc:spChg chg="mod">
          <ac:chgData name="Annanay Kapila" userId="333c25d8f56949d8" providerId="LiveId" clId="{40A5659F-09DE-4485-9DDA-1A4205ADF249}" dt="2020-07-14T15:37:49.386" v="15370" actId="1076"/>
          <ac:spMkLst>
            <pc:docMk/>
            <pc:sldMk cId="942924581" sldId="316"/>
            <ac:spMk id="3" creationId="{17552D08-8CDC-4BC9-A3E7-D5F73F91D420}"/>
          </ac:spMkLst>
        </pc:spChg>
        <pc:picChg chg="add mod">
          <ac:chgData name="Annanay Kapila" userId="333c25d8f56949d8" providerId="LiveId" clId="{40A5659F-09DE-4485-9DDA-1A4205ADF249}" dt="2020-07-14T10:48:33.792" v="14998" actId="1076"/>
          <ac:picMkLst>
            <pc:docMk/>
            <pc:sldMk cId="942924581" sldId="316"/>
            <ac:picMk id="5" creationId="{577D05F2-24E1-47DC-AF3D-7CCE6D4379C3}"/>
          </ac:picMkLst>
        </pc:picChg>
        <pc:picChg chg="add del mod">
          <ac:chgData name="Annanay Kapila" userId="333c25d8f56949d8" providerId="LiveId" clId="{40A5659F-09DE-4485-9DDA-1A4205ADF249}" dt="2020-07-14T11:28:26.833" v="15243" actId="478"/>
          <ac:picMkLst>
            <pc:docMk/>
            <pc:sldMk cId="942924581" sldId="316"/>
            <ac:picMk id="6" creationId="{E8BC8D60-E648-4334-8FFC-32049B4769DD}"/>
          </ac:picMkLst>
        </pc:picChg>
        <pc:picChg chg="add mod">
          <ac:chgData name="Annanay Kapila" userId="333c25d8f56949d8" providerId="LiveId" clId="{40A5659F-09DE-4485-9DDA-1A4205ADF249}" dt="2020-07-14T11:28:40.118" v="15247" actId="1076"/>
          <ac:picMkLst>
            <pc:docMk/>
            <pc:sldMk cId="942924581" sldId="316"/>
            <ac:picMk id="7" creationId="{514CDB8F-AE82-45FF-872B-F07E48C40053}"/>
          </ac:picMkLst>
        </pc:picChg>
        <pc:picChg chg="add mod">
          <ac:chgData name="Annanay Kapila" userId="333c25d8f56949d8" providerId="LiveId" clId="{40A5659F-09DE-4485-9DDA-1A4205ADF249}" dt="2020-07-14T11:29:21.198" v="15251" actId="1076"/>
          <ac:picMkLst>
            <pc:docMk/>
            <pc:sldMk cId="942924581" sldId="316"/>
            <ac:picMk id="8" creationId="{C58AEB61-0016-4598-9885-79D28843BA76}"/>
          </ac:picMkLst>
        </pc:picChg>
      </pc:sldChg>
      <pc:sldChg chg="new del">
        <pc:chgData name="Annanay Kapila" userId="333c25d8f56949d8" providerId="LiveId" clId="{40A5659F-09DE-4485-9DDA-1A4205ADF249}" dt="2020-07-14T00:29:29.022" v="14543" actId="47"/>
        <pc:sldMkLst>
          <pc:docMk/>
          <pc:sldMk cId="1777659095" sldId="316"/>
        </pc:sldMkLst>
      </pc:sldChg>
      <pc:sldChg chg="addSp delSp modSp new mod">
        <pc:chgData name="Annanay Kapila" userId="333c25d8f56949d8" providerId="LiveId" clId="{40A5659F-09DE-4485-9DDA-1A4205ADF249}" dt="2020-07-14T15:49:52.176" v="15988" actId="20577"/>
        <pc:sldMkLst>
          <pc:docMk/>
          <pc:sldMk cId="2284731822" sldId="317"/>
        </pc:sldMkLst>
        <pc:spChg chg="mod">
          <ac:chgData name="Annanay Kapila" userId="333c25d8f56949d8" providerId="LiveId" clId="{40A5659F-09DE-4485-9DDA-1A4205ADF249}" dt="2020-07-14T00:33:10.173" v="14960" actId="20577"/>
          <ac:spMkLst>
            <pc:docMk/>
            <pc:sldMk cId="2284731822" sldId="317"/>
            <ac:spMk id="2" creationId="{ABB755A3-A155-470E-A050-F3CC4BEAB4A5}"/>
          </ac:spMkLst>
        </pc:spChg>
        <pc:spChg chg="mod">
          <ac:chgData name="Annanay Kapila" userId="333c25d8f56949d8" providerId="LiveId" clId="{40A5659F-09DE-4485-9DDA-1A4205ADF249}" dt="2020-07-14T15:49:52.176" v="15988" actId="20577"/>
          <ac:spMkLst>
            <pc:docMk/>
            <pc:sldMk cId="2284731822" sldId="317"/>
            <ac:spMk id="3" creationId="{744AD66D-D357-40C8-9FFE-6B2AE34B44E6}"/>
          </ac:spMkLst>
        </pc:spChg>
        <pc:picChg chg="add del mod">
          <ac:chgData name="Annanay Kapila" userId="333c25d8f56949d8" providerId="LiveId" clId="{40A5659F-09DE-4485-9DDA-1A4205ADF249}" dt="2020-07-14T10:47:43.038" v="14965" actId="21"/>
          <ac:picMkLst>
            <pc:docMk/>
            <pc:sldMk cId="2284731822" sldId="317"/>
            <ac:picMk id="4" creationId="{C18262BE-4171-4AAC-B9DD-C40A930E96A5}"/>
          </ac:picMkLst>
        </pc:picChg>
      </pc:sldChg>
      <pc:sldChg chg="addSp delSp modSp new mod">
        <pc:chgData name="Annanay Kapila" userId="333c25d8f56949d8" providerId="LiveId" clId="{40A5659F-09DE-4485-9DDA-1A4205ADF249}" dt="2020-07-14T16:52:44.079" v="16138" actId="478"/>
        <pc:sldMkLst>
          <pc:docMk/>
          <pc:sldMk cId="2400101551" sldId="318"/>
        </pc:sldMkLst>
        <pc:spChg chg="mod">
          <ac:chgData name="Annanay Kapila" userId="333c25d8f56949d8" providerId="LiveId" clId="{40A5659F-09DE-4485-9DDA-1A4205ADF249}" dt="2020-07-14T16:26:18.334" v="16072" actId="20577"/>
          <ac:spMkLst>
            <pc:docMk/>
            <pc:sldMk cId="2400101551" sldId="318"/>
            <ac:spMk id="2" creationId="{2318FFA0-484C-42A7-B4DD-E63DF708C0CA}"/>
          </ac:spMkLst>
        </pc:spChg>
        <pc:spChg chg="del mod">
          <ac:chgData name="Annanay Kapila" userId="333c25d8f56949d8" providerId="LiveId" clId="{40A5659F-09DE-4485-9DDA-1A4205ADF249}" dt="2020-07-14T16:52:44.079" v="16138" actId="478"/>
          <ac:spMkLst>
            <pc:docMk/>
            <pc:sldMk cId="2400101551" sldId="318"/>
            <ac:spMk id="3" creationId="{615F99B8-CA6F-4CC2-9E8F-BB3E09A89FAC}"/>
          </ac:spMkLst>
        </pc:spChg>
        <pc:picChg chg="add mod">
          <ac:chgData name="Annanay Kapila" userId="333c25d8f56949d8" providerId="LiveId" clId="{40A5659F-09DE-4485-9DDA-1A4205ADF249}" dt="2020-07-14T16:52:41.773" v="16137" actId="14100"/>
          <ac:picMkLst>
            <pc:docMk/>
            <pc:sldMk cId="2400101551" sldId="318"/>
            <ac:picMk id="4" creationId="{F3B7C302-C3F1-4516-B7A2-BF29BB1F31CD}"/>
          </ac:picMkLst>
        </pc:picChg>
        <pc:picChg chg="add del mod">
          <ac:chgData name="Annanay Kapila" userId="333c25d8f56949d8" providerId="LiveId" clId="{40A5659F-09DE-4485-9DDA-1A4205ADF249}" dt="2020-07-14T16:52:31.647" v="16133" actId="478"/>
          <ac:picMkLst>
            <pc:docMk/>
            <pc:sldMk cId="2400101551" sldId="318"/>
            <ac:picMk id="5" creationId="{8EDA3170-F2B8-471C-8C2F-2AFEE1E8B7F1}"/>
          </ac:picMkLst>
        </pc:picChg>
        <pc:picChg chg="add mod">
          <ac:chgData name="Annanay Kapila" userId="333c25d8f56949d8" providerId="LiveId" clId="{40A5659F-09DE-4485-9DDA-1A4205ADF249}" dt="2020-07-14T16:52:34.701" v="16134" actId="1076"/>
          <ac:picMkLst>
            <pc:docMk/>
            <pc:sldMk cId="2400101551" sldId="318"/>
            <ac:picMk id="6" creationId="{F5C3A57C-A848-4C35-8F5C-B409070CCB73}"/>
          </ac:picMkLst>
        </pc:picChg>
      </pc:sldChg>
      <pc:sldChg chg="modSp new mod">
        <pc:chgData name="Annanay Kapila" userId="333c25d8f56949d8" providerId="LiveId" clId="{40A5659F-09DE-4485-9DDA-1A4205ADF249}" dt="2020-07-14T16:26:46.027" v="16124" actId="20577"/>
        <pc:sldMkLst>
          <pc:docMk/>
          <pc:sldMk cId="2155192484" sldId="319"/>
        </pc:sldMkLst>
        <pc:spChg chg="mod">
          <ac:chgData name="Annanay Kapila" userId="333c25d8f56949d8" providerId="LiveId" clId="{40A5659F-09DE-4485-9DDA-1A4205ADF249}" dt="2020-07-14T16:00:26.608" v="16003" actId="20577"/>
          <ac:spMkLst>
            <pc:docMk/>
            <pc:sldMk cId="2155192484" sldId="319"/>
            <ac:spMk id="2" creationId="{6E01B2E7-0FBD-4DDC-928E-D358A41656D2}"/>
          </ac:spMkLst>
        </pc:spChg>
        <pc:spChg chg="mod">
          <ac:chgData name="Annanay Kapila" userId="333c25d8f56949d8" providerId="LiveId" clId="{40A5659F-09DE-4485-9DDA-1A4205ADF249}" dt="2020-07-14T16:26:46.027" v="16124" actId="20577"/>
          <ac:spMkLst>
            <pc:docMk/>
            <pc:sldMk cId="2155192484" sldId="319"/>
            <ac:spMk id="3" creationId="{C0FEF94F-2811-47E2-BA41-173FA8F267B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14/07/2020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14/07/2020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dampening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61A3-2694-40AF-92AB-9259EBE62BFC}"/>
              </a:ext>
            </a:extLst>
          </p:cNvPr>
          <p:cNvSpPr>
            <a:spLocks noGrp="1"/>
          </p:cNvSpPr>
          <p:nvPr>
            <p:ph type="title"/>
          </p:nvPr>
        </p:nvSpPr>
        <p:spPr/>
        <p:txBody>
          <a:bodyPr/>
          <a:lstStyle/>
          <a:p>
            <a:r>
              <a:rPr lang="en-US" dirty="0"/>
              <a:t>Simulator Results (checking their Fitter works)</a:t>
            </a:r>
            <a:endParaRPr lang="en-GB" dirty="0"/>
          </a:p>
        </p:txBody>
      </p:sp>
      <p:sp>
        <p:nvSpPr>
          <p:cNvPr id="3" name="Content Placeholder 2">
            <a:extLst>
              <a:ext uri="{FF2B5EF4-FFF2-40B4-BE49-F238E27FC236}">
                <a16:creationId xmlns:a16="http://schemas.microsoft.com/office/drawing/2014/main" id="{9F253824-07BB-4F2E-95FC-66B1FAEE6A79}"/>
              </a:ext>
            </a:extLst>
          </p:cNvPr>
          <p:cNvSpPr>
            <a:spLocks noGrp="1"/>
          </p:cNvSpPr>
          <p:nvPr>
            <p:ph idx="1"/>
          </p:nvPr>
        </p:nvSpPr>
        <p:spPr/>
        <p:txBody>
          <a:bodyPr/>
          <a:lstStyle/>
          <a:p>
            <a:r>
              <a:rPr lang="en-US" dirty="0"/>
              <a:t>Amp error = angle error = 0.01</a:t>
            </a:r>
          </a:p>
          <a:p>
            <a:r>
              <a:rPr lang="en-US" dirty="0"/>
              <a:t>Unsurprisingly, correct result obtained</a:t>
            </a:r>
            <a:endParaRPr lang="en-GB" dirty="0"/>
          </a:p>
        </p:txBody>
      </p:sp>
      <p:pic>
        <p:nvPicPr>
          <p:cNvPr id="4" name="Picture 3">
            <a:extLst>
              <a:ext uri="{FF2B5EF4-FFF2-40B4-BE49-F238E27FC236}">
                <a16:creationId xmlns:a16="http://schemas.microsoft.com/office/drawing/2014/main" id="{9BDA000F-7229-4015-B9C8-6F17FD13D95E}"/>
              </a:ext>
            </a:extLst>
          </p:cNvPr>
          <p:cNvPicPr>
            <a:picLocks noChangeAspect="1"/>
          </p:cNvPicPr>
          <p:nvPr/>
        </p:nvPicPr>
        <p:blipFill>
          <a:blip r:embed="rId2"/>
          <a:stretch>
            <a:fillRect/>
          </a:stretch>
        </p:blipFill>
        <p:spPr>
          <a:xfrm>
            <a:off x="6206393" y="3072984"/>
            <a:ext cx="5985607" cy="3785016"/>
          </a:xfrm>
          <a:prstGeom prst="rect">
            <a:avLst/>
          </a:prstGeom>
        </p:spPr>
      </p:pic>
      <p:pic>
        <p:nvPicPr>
          <p:cNvPr id="6" name="Picture 5">
            <a:extLst>
              <a:ext uri="{FF2B5EF4-FFF2-40B4-BE49-F238E27FC236}">
                <a16:creationId xmlns:a16="http://schemas.microsoft.com/office/drawing/2014/main" id="{C3D6496C-DAFC-4342-8C1C-84BE4A5C708F}"/>
              </a:ext>
            </a:extLst>
          </p:cNvPr>
          <p:cNvPicPr>
            <a:picLocks noChangeAspect="1"/>
          </p:cNvPicPr>
          <p:nvPr/>
        </p:nvPicPr>
        <p:blipFill>
          <a:blip r:embed="rId3"/>
          <a:stretch>
            <a:fillRect/>
          </a:stretch>
        </p:blipFill>
        <p:spPr>
          <a:xfrm>
            <a:off x="418475" y="2800010"/>
            <a:ext cx="6541000" cy="4351339"/>
          </a:xfrm>
          <a:prstGeom prst="rect">
            <a:avLst/>
          </a:prstGeom>
        </p:spPr>
      </p:pic>
    </p:spTree>
    <p:extLst>
      <p:ext uri="{BB962C8B-B14F-4D97-AF65-F5344CB8AC3E}">
        <p14:creationId xmlns:p14="http://schemas.microsoft.com/office/powerpoint/2010/main" val="4389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B6D8-DD37-4F64-969C-85715EFDAB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FBF55D-6BC8-41BA-8C3E-F0C58A272ECB}"/>
              </a:ext>
            </a:extLst>
          </p:cNvPr>
          <p:cNvSpPr>
            <a:spLocks noGrp="1"/>
          </p:cNvSpPr>
          <p:nvPr>
            <p:ph idx="1"/>
          </p:nvPr>
        </p:nvSpPr>
        <p:spPr/>
        <p:txBody>
          <a:bodyPr/>
          <a:lstStyle/>
          <a:p>
            <a:r>
              <a:rPr lang="en-US" dirty="0"/>
              <a:t>Amp error = angle error = 0.05 </a:t>
            </a:r>
            <a:r>
              <a:rPr lang="en-US" b="1" dirty="0"/>
              <a:t>for many circuits</a:t>
            </a:r>
          </a:p>
          <a:p>
            <a:r>
              <a:rPr lang="en-US" dirty="0"/>
              <a:t>Penalization didn’t help; analytic function is a good fit</a:t>
            </a:r>
          </a:p>
          <a:p>
            <a:endParaRPr lang="en-GB" dirty="0"/>
          </a:p>
        </p:txBody>
      </p:sp>
      <p:pic>
        <p:nvPicPr>
          <p:cNvPr id="7" name="Picture 6">
            <a:extLst>
              <a:ext uri="{FF2B5EF4-FFF2-40B4-BE49-F238E27FC236}">
                <a16:creationId xmlns:a16="http://schemas.microsoft.com/office/drawing/2014/main" id="{EBC350EB-644A-4F78-9309-ABDCE7BBA5C6}"/>
              </a:ext>
            </a:extLst>
          </p:cNvPr>
          <p:cNvPicPr>
            <a:picLocks noChangeAspect="1"/>
          </p:cNvPicPr>
          <p:nvPr/>
        </p:nvPicPr>
        <p:blipFill>
          <a:blip r:embed="rId2"/>
          <a:stretch>
            <a:fillRect/>
          </a:stretch>
        </p:blipFill>
        <p:spPr>
          <a:xfrm>
            <a:off x="709683" y="2756801"/>
            <a:ext cx="6308815" cy="4101199"/>
          </a:xfrm>
          <a:prstGeom prst="rect">
            <a:avLst/>
          </a:prstGeom>
        </p:spPr>
      </p:pic>
      <p:pic>
        <p:nvPicPr>
          <p:cNvPr id="8" name="Picture 7">
            <a:extLst>
              <a:ext uri="{FF2B5EF4-FFF2-40B4-BE49-F238E27FC236}">
                <a16:creationId xmlns:a16="http://schemas.microsoft.com/office/drawing/2014/main" id="{7D89DD92-A660-4D46-9F22-B65E6642D0FE}"/>
              </a:ext>
            </a:extLst>
          </p:cNvPr>
          <p:cNvPicPr>
            <a:picLocks noChangeAspect="1"/>
          </p:cNvPicPr>
          <p:nvPr/>
        </p:nvPicPr>
        <p:blipFill>
          <a:blip r:embed="rId3"/>
          <a:stretch>
            <a:fillRect/>
          </a:stretch>
        </p:blipFill>
        <p:spPr>
          <a:xfrm>
            <a:off x="7147015" y="2764288"/>
            <a:ext cx="4794362" cy="672199"/>
          </a:xfrm>
          <a:prstGeom prst="rect">
            <a:avLst/>
          </a:prstGeom>
        </p:spPr>
      </p:pic>
      <p:pic>
        <p:nvPicPr>
          <p:cNvPr id="9" name="Picture 8">
            <a:extLst>
              <a:ext uri="{FF2B5EF4-FFF2-40B4-BE49-F238E27FC236}">
                <a16:creationId xmlns:a16="http://schemas.microsoft.com/office/drawing/2014/main" id="{17E57E2B-1A67-4EF6-AABD-3631B829AE79}"/>
              </a:ext>
            </a:extLst>
          </p:cNvPr>
          <p:cNvPicPr>
            <a:picLocks noChangeAspect="1"/>
          </p:cNvPicPr>
          <p:nvPr/>
        </p:nvPicPr>
        <p:blipFill>
          <a:blip r:embed="rId4"/>
          <a:stretch>
            <a:fillRect/>
          </a:stretch>
        </p:blipFill>
        <p:spPr>
          <a:xfrm>
            <a:off x="7147015" y="3571424"/>
            <a:ext cx="1464722" cy="533658"/>
          </a:xfrm>
          <a:prstGeom prst="rect">
            <a:avLst/>
          </a:prstGeom>
        </p:spPr>
      </p:pic>
    </p:spTree>
    <p:extLst>
      <p:ext uri="{BB962C8B-B14F-4D97-AF65-F5344CB8AC3E}">
        <p14:creationId xmlns:p14="http://schemas.microsoft.com/office/powerpoint/2010/main" val="90910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091C-FB04-4E1F-A177-62A3077CD4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E3E5AB-CBD3-4D21-B4D4-3EAEE131F03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DCA244C-B276-401B-8FFD-A8BD9AC2C4B9}"/>
              </a:ext>
            </a:extLst>
          </p:cNvPr>
          <p:cNvPicPr>
            <a:picLocks noChangeAspect="1"/>
          </p:cNvPicPr>
          <p:nvPr/>
        </p:nvPicPr>
        <p:blipFill>
          <a:blip r:embed="rId2"/>
          <a:stretch>
            <a:fillRect/>
          </a:stretch>
        </p:blipFill>
        <p:spPr>
          <a:xfrm>
            <a:off x="1325216" y="1379374"/>
            <a:ext cx="9157253" cy="5827961"/>
          </a:xfrm>
          <a:prstGeom prst="rect">
            <a:avLst/>
          </a:prstGeom>
        </p:spPr>
      </p:pic>
    </p:spTree>
    <p:extLst>
      <p:ext uri="{BB962C8B-B14F-4D97-AF65-F5344CB8AC3E}">
        <p14:creationId xmlns:p14="http://schemas.microsoft.com/office/powerpoint/2010/main" val="119689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5085-5EFC-4AE0-84F5-B9E6C99E7D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BF3559-9C57-451A-BDA5-DB812E3F297A}"/>
              </a:ext>
            </a:extLst>
          </p:cNvPr>
          <p:cNvSpPr>
            <a:spLocks noGrp="1"/>
          </p:cNvSpPr>
          <p:nvPr>
            <p:ph idx="1"/>
          </p:nvPr>
        </p:nvSpPr>
        <p:spPr/>
        <p:txBody>
          <a:bodyPr/>
          <a:lstStyle/>
          <a:p>
            <a:r>
              <a:rPr lang="en-US" dirty="0"/>
              <a:t>Amp error = angle error = 0.05 </a:t>
            </a:r>
            <a:r>
              <a:rPr lang="en-US" b="1" dirty="0"/>
              <a:t>for fewer circuits</a:t>
            </a:r>
          </a:p>
          <a:p>
            <a:endParaRPr lang="en-GB" dirty="0"/>
          </a:p>
          <a:p>
            <a:endParaRPr lang="en-GB" dirty="0"/>
          </a:p>
        </p:txBody>
      </p:sp>
      <p:pic>
        <p:nvPicPr>
          <p:cNvPr id="4" name="Picture 3">
            <a:extLst>
              <a:ext uri="{FF2B5EF4-FFF2-40B4-BE49-F238E27FC236}">
                <a16:creationId xmlns:a16="http://schemas.microsoft.com/office/drawing/2014/main" id="{409DF75F-F0E2-465E-BB2C-40DFDE29289C}"/>
              </a:ext>
            </a:extLst>
          </p:cNvPr>
          <p:cNvPicPr>
            <a:picLocks noChangeAspect="1"/>
          </p:cNvPicPr>
          <p:nvPr/>
        </p:nvPicPr>
        <p:blipFill>
          <a:blip r:embed="rId2"/>
          <a:stretch>
            <a:fillRect/>
          </a:stretch>
        </p:blipFill>
        <p:spPr>
          <a:xfrm>
            <a:off x="6270295" y="2540481"/>
            <a:ext cx="5676046" cy="3727981"/>
          </a:xfrm>
          <a:prstGeom prst="rect">
            <a:avLst/>
          </a:prstGeom>
        </p:spPr>
      </p:pic>
      <p:pic>
        <p:nvPicPr>
          <p:cNvPr id="5" name="Picture 4">
            <a:extLst>
              <a:ext uri="{FF2B5EF4-FFF2-40B4-BE49-F238E27FC236}">
                <a16:creationId xmlns:a16="http://schemas.microsoft.com/office/drawing/2014/main" id="{7E048FDB-42D8-490F-BF7E-B73CF9C42BD1}"/>
              </a:ext>
            </a:extLst>
          </p:cNvPr>
          <p:cNvPicPr>
            <a:picLocks noChangeAspect="1"/>
          </p:cNvPicPr>
          <p:nvPr/>
        </p:nvPicPr>
        <p:blipFill>
          <a:blip r:embed="rId3"/>
          <a:stretch>
            <a:fillRect/>
          </a:stretch>
        </p:blipFill>
        <p:spPr>
          <a:xfrm>
            <a:off x="419954" y="2359514"/>
            <a:ext cx="5676046" cy="4089913"/>
          </a:xfrm>
          <a:prstGeom prst="rect">
            <a:avLst/>
          </a:prstGeom>
        </p:spPr>
      </p:pic>
    </p:spTree>
    <p:extLst>
      <p:ext uri="{BB962C8B-B14F-4D97-AF65-F5344CB8AC3E}">
        <p14:creationId xmlns:p14="http://schemas.microsoft.com/office/powerpoint/2010/main" val="18049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dirty="0"/>
              <a:t>CX Experiment with control qubits measured.</a:t>
            </a:r>
            <a:endParaRPr lang="en-GB" dirty="0"/>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a:xfrm>
            <a:off x="838200" y="1405901"/>
            <a:ext cx="10515600" cy="4351338"/>
          </a:xfrm>
        </p:spPr>
        <p:txBody>
          <a:bodyPr/>
          <a:lstStyle/>
          <a:p>
            <a:r>
              <a:rPr lang="en-US" dirty="0"/>
              <a:t>CX with final control qubit state plotted.</a:t>
            </a:r>
          </a:p>
          <a:p>
            <a:r>
              <a:rPr lang="en-US" dirty="0"/>
              <a:t>Idea: penalize divergence from earlier points more</a:t>
            </a:r>
            <a:endParaRPr lang="en-GB" dirty="0"/>
          </a:p>
        </p:txBody>
      </p:sp>
      <p:pic>
        <p:nvPicPr>
          <p:cNvPr id="4" name="Picture 3">
            <a:extLst>
              <a:ext uri="{FF2B5EF4-FFF2-40B4-BE49-F238E27FC236}">
                <a16:creationId xmlns:a16="http://schemas.microsoft.com/office/drawing/2014/main" id="{695C7D9B-E7A3-4DCE-A258-DB430914E425}"/>
              </a:ext>
            </a:extLst>
          </p:cNvPr>
          <p:cNvPicPr>
            <a:picLocks noChangeAspect="1"/>
          </p:cNvPicPr>
          <p:nvPr/>
        </p:nvPicPr>
        <p:blipFill>
          <a:blip r:embed="rId2"/>
          <a:stretch>
            <a:fillRect/>
          </a:stretch>
        </p:blipFill>
        <p:spPr>
          <a:xfrm>
            <a:off x="6245902" y="3171115"/>
            <a:ext cx="6096000" cy="3515404"/>
          </a:xfrm>
          <a:prstGeom prst="rect">
            <a:avLst/>
          </a:prstGeom>
        </p:spPr>
      </p:pic>
      <p:pic>
        <p:nvPicPr>
          <p:cNvPr id="5" name="Picture 4">
            <a:extLst>
              <a:ext uri="{FF2B5EF4-FFF2-40B4-BE49-F238E27FC236}">
                <a16:creationId xmlns:a16="http://schemas.microsoft.com/office/drawing/2014/main" id="{DFEDEFD3-1409-4D0F-93EE-2186D036C57B}"/>
              </a:ext>
            </a:extLst>
          </p:cNvPr>
          <p:cNvPicPr>
            <a:picLocks noChangeAspect="1"/>
          </p:cNvPicPr>
          <p:nvPr/>
        </p:nvPicPr>
        <p:blipFill>
          <a:blip r:embed="rId3"/>
          <a:stretch>
            <a:fillRect/>
          </a:stretch>
        </p:blipFill>
        <p:spPr>
          <a:xfrm>
            <a:off x="665282" y="3267855"/>
            <a:ext cx="5765640" cy="3321925"/>
          </a:xfrm>
          <a:prstGeom prst="rect">
            <a:avLst/>
          </a:prstGeom>
        </p:spPr>
      </p:pic>
    </p:spTree>
    <p:extLst>
      <p:ext uri="{BB962C8B-B14F-4D97-AF65-F5344CB8AC3E}">
        <p14:creationId xmlns:p14="http://schemas.microsoft.com/office/powerpoint/2010/main" val="256960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AA-A6F1-404E-BE69-5E13030D533B}"/>
              </a:ext>
            </a:extLst>
          </p:cNvPr>
          <p:cNvSpPr>
            <a:spLocks noGrp="1"/>
          </p:cNvSpPr>
          <p:nvPr>
            <p:ph type="title"/>
          </p:nvPr>
        </p:nvSpPr>
        <p:spPr/>
        <p:txBody>
          <a:bodyPr/>
          <a:lstStyle/>
          <a:p>
            <a:r>
              <a:rPr lang="en-US" dirty="0" err="1"/>
              <a:t>Maths</a:t>
            </a:r>
            <a:endParaRPr lang="en-GB" dirty="0"/>
          </a:p>
        </p:txBody>
      </p:sp>
      <p:sp>
        <p:nvSpPr>
          <p:cNvPr id="3" name="Content Placeholder 2">
            <a:extLst>
              <a:ext uri="{FF2B5EF4-FFF2-40B4-BE49-F238E27FC236}">
                <a16:creationId xmlns:a16="http://schemas.microsoft.com/office/drawing/2014/main" id="{6230397C-A6A2-4C4E-A33F-F013C89759A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425FF4-9FBA-42FE-B082-D27FD524DFB8}"/>
              </a:ext>
            </a:extLst>
          </p:cNvPr>
          <p:cNvPicPr>
            <a:picLocks noChangeAspect="1"/>
          </p:cNvPicPr>
          <p:nvPr/>
        </p:nvPicPr>
        <p:blipFill>
          <a:blip r:embed="rId2"/>
          <a:stretch>
            <a:fillRect/>
          </a:stretch>
        </p:blipFill>
        <p:spPr>
          <a:xfrm>
            <a:off x="1003092" y="1417638"/>
            <a:ext cx="10543280" cy="5167312"/>
          </a:xfrm>
          <a:prstGeom prst="rect">
            <a:avLst/>
          </a:prstGeom>
        </p:spPr>
      </p:pic>
    </p:spTree>
    <p:extLst>
      <p:ext uri="{BB962C8B-B14F-4D97-AF65-F5344CB8AC3E}">
        <p14:creationId xmlns:p14="http://schemas.microsoft.com/office/powerpoint/2010/main" val="1825492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50A-3A84-4C3C-8E2B-DF8680CB7BB5}"/>
              </a:ext>
            </a:extLst>
          </p:cNvPr>
          <p:cNvSpPr>
            <a:spLocks noGrp="1"/>
          </p:cNvSpPr>
          <p:nvPr>
            <p:ph type="title"/>
          </p:nvPr>
        </p:nvSpPr>
        <p:spPr/>
        <p:txBody>
          <a:bodyPr/>
          <a:lstStyle/>
          <a:p>
            <a:r>
              <a:rPr lang="en-US" dirty="0"/>
              <a:t>Calculating Amplitude Error</a:t>
            </a:r>
            <a:endParaRPr lang="en-GB" dirty="0"/>
          </a:p>
        </p:txBody>
      </p:sp>
      <p:sp>
        <p:nvSpPr>
          <p:cNvPr id="3" name="Content Placeholder 2">
            <a:extLst>
              <a:ext uri="{FF2B5EF4-FFF2-40B4-BE49-F238E27FC236}">
                <a16:creationId xmlns:a16="http://schemas.microsoft.com/office/drawing/2014/main" id="{17552D08-8CDC-4BC9-A3E7-D5F73F91D420}"/>
              </a:ext>
            </a:extLst>
          </p:cNvPr>
          <p:cNvSpPr>
            <a:spLocks noGrp="1"/>
          </p:cNvSpPr>
          <p:nvPr>
            <p:ph idx="1"/>
          </p:nvPr>
        </p:nvSpPr>
        <p:spPr>
          <a:xfrm>
            <a:off x="838200" y="848139"/>
            <a:ext cx="10515600" cy="4904754"/>
          </a:xfrm>
        </p:spPr>
        <p:txBody>
          <a:bodyPr/>
          <a:lstStyle/>
          <a:p>
            <a:pPr marL="0" indent="0">
              <a:buNone/>
            </a:pPr>
            <a:endParaRPr lang="en-US" dirty="0"/>
          </a:p>
          <a:p>
            <a:r>
              <a:rPr lang="en-US" sz="2000" dirty="0"/>
              <a:t>FT of the analytic fit function of n successive noisy X90’s shows delta function spikes at amplitude error (+ pi/4); no dependence on angle error.</a:t>
            </a:r>
          </a:p>
          <a:p>
            <a:r>
              <a:rPr lang="en-GB" sz="2000" dirty="0"/>
              <a:t>Accordingly used FFT method; results worked reliably on the simulator with 300 X90 experiments and angle errors &lt; 0.2 (right hand figure)</a:t>
            </a:r>
          </a:p>
          <a:p>
            <a:r>
              <a:rPr lang="en-GB" sz="2000" dirty="0"/>
              <a:t>Spike at 0 is due to fit function ½ vertical shift in fit function.</a:t>
            </a:r>
          </a:p>
          <a:p>
            <a:r>
              <a:rPr lang="en-GB" sz="2000" dirty="0"/>
              <a:t>Carrying out the same calculation on </a:t>
            </a:r>
            <a:r>
              <a:rPr lang="en-GB" sz="2000" dirty="0" err="1"/>
              <a:t>ibmq_Burlington</a:t>
            </a:r>
            <a:r>
              <a:rPr lang="en-GB" sz="2000" dirty="0"/>
              <a:t> gives angle error </a:t>
            </a:r>
            <a:r>
              <a:rPr lang="en-GB" sz="1400" b="0" i="0" dirty="0">
                <a:solidFill>
                  <a:srgbClr val="222222"/>
                </a:solidFill>
                <a:effectLst/>
                <a:latin typeface="arial" panose="020B0604020202020204" pitchFamily="34" charset="0"/>
              </a:rPr>
              <a:t>0.0104719755</a:t>
            </a:r>
            <a:r>
              <a:rPr lang="en-GB" sz="2000" b="0" i="0" dirty="0">
                <a:solidFill>
                  <a:srgbClr val="222222"/>
                </a:solidFill>
                <a:effectLst/>
                <a:latin typeface="arial" panose="020B0604020202020204" pitchFamily="34" charset="0"/>
              </a:rPr>
              <a:t> rad to 2 decimal places (left figure).</a:t>
            </a:r>
            <a:endParaRPr lang="en-GB" sz="2000" dirty="0"/>
          </a:p>
          <a:p>
            <a:endParaRPr lang="en-GB" dirty="0"/>
          </a:p>
          <a:p>
            <a:endParaRPr lang="en-GB" dirty="0"/>
          </a:p>
        </p:txBody>
      </p:sp>
      <p:pic>
        <p:nvPicPr>
          <p:cNvPr id="5" name="Picture 4">
            <a:extLst>
              <a:ext uri="{FF2B5EF4-FFF2-40B4-BE49-F238E27FC236}">
                <a16:creationId xmlns:a16="http://schemas.microsoft.com/office/drawing/2014/main" id="{577D05F2-24E1-47DC-AF3D-7CCE6D4379C3}"/>
              </a:ext>
            </a:extLst>
          </p:cNvPr>
          <p:cNvPicPr>
            <a:picLocks noChangeAspect="1"/>
          </p:cNvPicPr>
          <p:nvPr/>
        </p:nvPicPr>
        <p:blipFill>
          <a:blip r:embed="rId2"/>
          <a:stretch>
            <a:fillRect/>
          </a:stretch>
        </p:blipFill>
        <p:spPr>
          <a:xfrm>
            <a:off x="7566350" y="3962401"/>
            <a:ext cx="4625650" cy="2713800"/>
          </a:xfrm>
          <a:prstGeom prst="rect">
            <a:avLst/>
          </a:prstGeom>
        </p:spPr>
      </p:pic>
      <p:pic>
        <p:nvPicPr>
          <p:cNvPr id="7" name="Picture 6">
            <a:extLst>
              <a:ext uri="{FF2B5EF4-FFF2-40B4-BE49-F238E27FC236}">
                <a16:creationId xmlns:a16="http://schemas.microsoft.com/office/drawing/2014/main" id="{514CDB8F-AE82-45FF-872B-F07E48C40053}"/>
              </a:ext>
            </a:extLst>
          </p:cNvPr>
          <p:cNvPicPr>
            <a:picLocks noChangeAspect="1"/>
          </p:cNvPicPr>
          <p:nvPr/>
        </p:nvPicPr>
        <p:blipFill>
          <a:blip r:embed="rId3"/>
          <a:stretch>
            <a:fillRect/>
          </a:stretch>
        </p:blipFill>
        <p:spPr>
          <a:xfrm>
            <a:off x="3763990" y="4088742"/>
            <a:ext cx="3802360" cy="2461117"/>
          </a:xfrm>
          <a:prstGeom prst="rect">
            <a:avLst/>
          </a:prstGeom>
        </p:spPr>
      </p:pic>
      <p:pic>
        <p:nvPicPr>
          <p:cNvPr id="8" name="Picture 7">
            <a:extLst>
              <a:ext uri="{FF2B5EF4-FFF2-40B4-BE49-F238E27FC236}">
                <a16:creationId xmlns:a16="http://schemas.microsoft.com/office/drawing/2014/main" id="{C58AEB61-0016-4598-9885-79D28843BA76}"/>
              </a:ext>
            </a:extLst>
          </p:cNvPr>
          <p:cNvPicPr>
            <a:picLocks noChangeAspect="1"/>
          </p:cNvPicPr>
          <p:nvPr/>
        </p:nvPicPr>
        <p:blipFill>
          <a:blip r:embed="rId4"/>
          <a:stretch>
            <a:fillRect/>
          </a:stretch>
        </p:blipFill>
        <p:spPr>
          <a:xfrm>
            <a:off x="187533" y="4706799"/>
            <a:ext cx="3651758" cy="1533335"/>
          </a:xfrm>
          <a:prstGeom prst="rect">
            <a:avLst/>
          </a:prstGeom>
        </p:spPr>
      </p:pic>
    </p:spTree>
    <p:extLst>
      <p:ext uri="{BB962C8B-B14F-4D97-AF65-F5344CB8AC3E}">
        <p14:creationId xmlns:p14="http://schemas.microsoft.com/office/powerpoint/2010/main" val="94292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55A3-A155-470E-A050-F3CC4BEAB4A5}"/>
              </a:ext>
            </a:extLst>
          </p:cNvPr>
          <p:cNvSpPr>
            <a:spLocks noGrp="1"/>
          </p:cNvSpPr>
          <p:nvPr>
            <p:ph type="title"/>
          </p:nvPr>
        </p:nvSpPr>
        <p:spPr/>
        <p:txBody>
          <a:bodyPr/>
          <a:lstStyle/>
          <a:p>
            <a:r>
              <a:rPr lang="en-US" dirty="0"/>
              <a:t>Investigating Angle Error dependence on Angle</a:t>
            </a:r>
            <a:endParaRPr lang="en-GB" dirty="0"/>
          </a:p>
        </p:txBody>
      </p:sp>
      <p:sp>
        <p:nvSpPr>
          <p:cNvPr id="3" name="Content Placeholder 2">
            <a:extLst>
              <a:ext uri="{FF2B5EF4-FFF2-40B4-BE49-F238E27FC236}">
                <a16:creationId xmlns:a16="http://schemas.microsoft.com/office/drawing/2014/main" id="{744AD66D-D357-40C8-9FFE-6B2AE34B44E6}"/>
              </a:ext>
            </a:extLst>
          </p:cNvPr>
          <p:cNvSpPr>
            <a:spLocks noGrp="1"/>
          </p:cNvSpPr>
          <p:nvPr>
            <p:ph idx="1"/>
          </p:nvPr>
        </p:nvSpPr>
        <p:spPr>
          <a:xfrm>
            <a:off x="838200" y="1825624"/>
            <a:ext cx="10515600" cy="5032375"/>
          </a:xfrm>
        </p:spPr>
        <p:txBody>
          <a:bodyPr>
            <a:normAutofit/>
          </a:bodyPr>
          <a:lstStyle/>
          <a:p>
            <a:r>
              <a:rPr lang="en-US" dirty="0"/>
              <a:t>‘Efficient Z gates for Quantum Computing’ shows that:</a:t>
            </a:r>
          </a:p>
          <a:p>
            <a:r>
              <a:rPr lang="en-US" dirty="0"/>
              <a:t>1) Angle error is dependent on pulse duration (Stark Effect &amp; Fourier  Broadening argument), but all drive pulses on a given IBMQ machine are the same</a:t>
            </a:r>
          </a:p>
          <a:p>
            <a:r>
              <a:rPr lang="en-US" dirty="0"/>
              <a:t>2) Angle Errors are small and easily corrected by a technique called DRAG shaping (although does not mention if this is implemented on IBMQ machines).</a:t>
            </a:r>
          </a:p>
          <a:p>
            <a:r>
              <a:rPr lang="en-US" dirty="0"/>
              <a:t>If there is no dependence on angle, then angle error is self-correcting (see </a:t>
            </a:r>
            <a:r>
              <a:rPr lang="en-US" dirty="0" err="1"/>
              <a:t>OverLeaf</a:t>
            </a:r>
            <a:r>
              <a:rPr lang="en-US" dirty="0"/>
              <a:t>) for all but the first gate in a sequence</a:t>
            </a:r>
          </a:p>
        </p:txBody>
      </p:sp>
    </p:spTree>
    <p:extLst>
      <p:ext uri="{BB962C8B-B14F-4D97-AF65-F5344CB8AC3E}">
        <p14:creationId xmlns:p14="http://schemas.microsoft.com/office/powerpoint/2010/main" val="228473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FFA0-484C-42A7-B4DD-E63DF708C0CA}"/>
              </a:ext>
            </a:extLst>
          </p:cNvPr>
          <p:cNvSpPr>
            <a:spLocks noGrp="1"/>
          </p:cNvSpPr>
          <p:nvPr>
            <p:ph type="title"/>
          </p:nvPr>
        </p:nvSpPr>
        <p:spPr/>
        <p:txBody>
          <a:bodyPr/>
          <a:lstStyle/>
          <a:p>
            <a:r>
              <a:rPr lang="en-US" dirty="0"/>
              <a:t>Explaining </a:t>
            </a:r>
            <a:r>
              <a:rPr lang="en-US" dirty="0" err="1"/>
              <a:t>HongXiang’s</a:t>
            </a:r>
            <a:r>
              <a:rPr lang="en-US" dirty="0"/>
              <a:t> Error vs angle experiment</a:t>
            </a:r>
            <a:endParaRPr lang="en-GB" dirty="0"/>
          </a:p>
        </p:txBody>
      </p:sp>
      <p:pic>
        <p:nvPicPr>
          <p:cNvPr id="4" name="Picture 3">
            <a:extLst>
              <a:ext uri="{FF2B5EF4-FFF2-40B4-BE49-F238E27FC236}">
                <a16:creationId xmlns:a16="http://schemas.microsoft.com/office/drawing/2014/main" id="{F3B7C302-C3F1-4516-B7A2-BF29BB1F31CD}"/>
              </a:ext>
            </a:extLst>
          </p:cNvPr>
          <p:cNvPicPr>
            <a:picLocks noChangeAspect="1"/>
          </p:cNvPicPr>
          <p:nvPr/>
        </p:nvPicPr>
        <p:blipFill>
          <a:blip r:embed="rId2"/>
          <a:stretch>
            <a:fillRect/>
          </a:stretch>
        </p:blipFill>
        <p:spPr>
          <a:xfrm>
            <a:off x="6975613" y="2592190"/>
            <a:ext cx="5216387" cy="4265810"/>
          </a:xfrm>
          <a:prstGeom prst="rect">
            <a:avLst/>
          </a:prstGeom>
        </p:spPr>
      </p:pic>
      <p:pic>
        <p:nvPicPr>
          <p:cNvPr id="6" name="Picture 5">
            <a:extLst>
              <a:ext uri="{FF2B5EF4-FFF2-40B4-BE49-F238E27FC236}">
                <a16:creationId xmlns:a16="http://schemas.microsoft.com/office/drawing/2014/main" id="{F5C3A57C-A848-4C35-8F5C-B409070CCB73}"/>
              </a:ext>
            </a:extLst>
          </p:cNvPr>
          <p:cNvPicPr>
            <a:picLocks noChangeAspect="1"/>
          </p:cNvPicPr>
          <p:nvPr/>
        </p:nvPicPr>
        <p:blipFill>
          <a:blip r:embed="rId3"/>
          <a:stretch>
            <a:fillRect/>
          </a:stretch>
        </p:blipFill>
        <p:spPr>
          <a:xfrm>
            <a:off x="485775" y="1825625"/>
            <a:ext cx="8172450" cy="1962150"/>
          </a:xfrm>
          <a:prstGeom prst="rect">
            <a:avLst/>
          </a:prstGeom>
        </p:spPr>
      </p:pic>
    </p:spTree>
    <p:extLst>
      <p:ext uri="{BB962C8B-B14F-4D97-AF65-F5344CB8AC3E}">
        <p14:creationId xmlns:p14="http://schemas.microsoft.com/office/powerpoint/2010/main" val="240010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B2E7-0FBD-4DDC-928E-D358A41656D2}"/>
              </a:ext>
            </a:extLst>
          </p:cNvPr>
          <p:cNvSpPr>
            <a:spLocks noGrp="1"/>
          </p:cNvSpPr>
          <p:nvPr>
            <p:ph type="title"/>
          </p:nvPr>
        </p:nvSpPr>
        <p:spPr/>
        <p:txBody>
          <a:bodyPr/>
          <a:lstStyle/>
          <a:p>
            <a:r>
              <a:rPr lang="en-US" dirty="0"/>
              <a:t>DMFT Paper</a:t>
            </a:r>
            <a:endParaRPr lang="en-GB" dirty="0"/>
          </a:p>
        </p:txBody>
      </p:sp>
      <p:sp>
        <p:nvSpPr>
          <p:cNvPr id="3" name="Content Placeholder 2">
            <a:extLst>
              <a:ext uri="{FF2B5EF4-FFF2-40B4-BE49-F238E27FC236}">
                <a16:creationId xmlns:a16="http://schemas.microsoft.com/office/drawing/2014/main" id="{C0FEF94F-2811-47E2-BA41-173FA8F267BC}"/>
              </a:ext>
            </a:extLst>
          </p:cNvPr>
          <p:cNvSpPr>
            <a:spLocks noGrp="1"/>
          </p:cNvSpPr>
          <p:nvPr>
            <p:ph idx="1"/>
          </p:nvPr>
        </p:nvSpPr>
        <p:spPr/>
        <p:txBody>
          <a:bodyPr/>
          <a:lstStyle/>
          <a:p>
            <a:r>
              <a:rPr lang="en-US" dirty="0"/>
              <a:t>Built a simulator for 4 qubits – what to do now?</a:t>
            </a:r>
            <a:endParaRPr lang="en-GB" dirty="0"/>
          </a:p>
        </p:txBody>
      </p:sp>
    </p:spTree>
    <p:extLst>
      <p:ext uri="{BB962C8B-B14F-4D97-AF65-F5344CB8AC3E}">
        <p14:creationId xmlns:p14="http://schemas.microsoft.com/office/powerpoint/2010/main" val="215519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5234</TotalTime>
  <Words>2585</Words>
  <Application>Microsoft Office PowerPoint</Application>
  <PresentationFormat>Widescreen</PresentationFormat>
  <Paragraphs>169</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dampening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Simulator Results (checking their Fitter works)</vt:lpstr>
      <vt:lpstr>PowerPoint Presentation</vt:lpstr>
      <vt:lpstr>PowerPoint Presentation</vt:lpstr>
      <vt:lpstr>PowerPoint Presentation</vt:lpstr>
      <vt:lpstr>CX Experiment with control qubits measured.</vt:lpstr>
      <vt:lpstr>Maths</vt:lpstr>
      <vt:lpstr>Calculating Amplitude Error</vt:lpstr>
      <vt:lpstr>Investigating Angle Error dependence on Angle</vt:lpstr>
      <vt:lpstr>Explaining HongXiang’s Error vs angle experiment</vt:lpstr>
      <vt:lpstr>DMFT Paper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2020-07-14T16:52:44Z</dcterms:modified>
</cp:coreProperties>
</file>